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American History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Many immigrants came to America at this time, which also helped industry grow.</a:t>
            </a:r>
          </a:p>
          <a:p>
            <a:pPr>
              <a:buNone/>
            </a:pPr>
            <a:r>
              <a:rPr lang="en-US" i="1" dirty="0" smtClean="0"/>
              <a:t>Because immigrants were largely willing to accept lower pay, industrialists were able to produce more goods quickly and cheaply.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Finally, the government took a laissez-faire approach and did not interfere much in industry.</a:t>
            </a:r>
          </a:p>
          <a:p>
            <a:pPr>
              <a:buNone/>
            </a:pPr>
            <a:r>
              <a:rPr lang="en-US" i="1" dirty="0" smtClean="0"/>
              <a:t>Without regulations, companies could use tactics to reduce competition and squeeze as much productivity out of workers as possible, which allowed industry to mass produce goods.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i="1" dirty="0" smtClean="0"/>
              <a:t>In the late 19th century, Americans began to use electricity as a power source, replacing animal power and water and steam.</a:t>
            </a:r>
          </a:p>
          <a:p>
            <a:pPr>
              <a:buNone/>
            </a:pPr>
            <a:r>
              <a:rPr lang="en-US" i="1" dirty="0" smtClean="0"/>
              <a:t>Electricity revolutionized industry because, instead of relying on manual labor, machines could now produce goods much faster, which in turn, allowed industry to </a:t>
            </a:r>
            <a:r>
              <a:rPr lang="en-US" i="1" smtClean="0"/>
              <a:t>expand quickly.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i="1" dirty="0" smtClean="0"/>
              <a:t>Lastly, immigrants began to move to America for jobs and other economic opportunities.</a:t>
            </a:r>
          </a:p>
          <a:p>
            <a:pPr>
              <a:buNone/>
            </a:pPr>
            <a:r>
              <a:rPr lang="en-US" i="1" dirty="0" smtClean="0"/>
              <a:t>The immigrants worked for less and filled job places that were otherwise lacking workers, allowing factories </a:t>
            </a:r>
            <a:r>
              <a:rPr lang="en-US" i="1" smtClean="0"/>
              <a:t>to produce more goods.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Analyze the factors that contributed to the growth of American industry in the late 19th century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10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What does the writer have to do in this essay?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Analyze the factors that contributed to the growth of American industry in the late 19th century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10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What does the writer have to do in this essay?</a:t>
            </a:r>
          </a:p>
          <a:p>
            <a:r>
              <a:rPr lang="en-US" dirty="0" smtClean="0"/>
              <a:t>First, identify factors that contributed to the growth of industry.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Analyze the factors that contributed to the growth of American industry in the late 19th century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10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What does the writer have to do in this essay?</a:t>
            </a:r>
          </a:p>
          <a:p>
            <a:r>
              <a:rPr lang="en-US" dirty="0" smtClean="0"/>
              <a:t>First, identify factors that contributed to the growth of industry.</a:t>
            </a:r>
          </a:p>
          <a:p>
            <a:r>
              <a:rPr lang="en-US" dirty="0" smtClean="0"/>
              <a:t>Second, show </a:t>
            </a:r>
            <a:r>
              <a:rPr lang="en-US" u="sng" dirty="0" smtClean="0"/>
              <a:t>how or why</a:t>
            </a:r>
            <a:r>
              <a:rPr lang="en-US" dirty="0" smtClean="0"/>
              <a:t> each of those factors caused industry to grow in the late 19c.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Analyze the factors that contributed to the growth of American industry in the late 19th century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10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What does the writer have to do in this essay?</a:t>
            </a:r>
          </a:p>
          <a:p>
            <a:r>
              <a:rPr lang="en-US" dirty="0" smtClean="0"/>
              <a:t>First, identify factors that contributed to the growth of industry.</a:t>
            </a:r>
          </a:p>
          <a:p>
            <a:r>
              <a:rPr lang="en-US" dirty="0" smtClean="0"/>
              <a:t>Second, show </a:t>
            </a:r>
            <a:r>
              <a:rPr lang="en-US" u="sng" dirty="0" smtClean="0"/>
              <a:t>how or why</a:t>
            </a:r>
            <a:r>
              <a:rPr lang="en-US" dirty="0" smtClean="0"/>
              <a:t> each of those factors caused industry to grow in the late 19c.</a:t>
            </a:r>
          </a:p>
          <a:p>
            <a:r>
              <a:rPr lang="en-US" dirty="0" smtClean="0"/>
              <a:t>Think “cause and effect” – the factors are the causes; what are the </a:t>
            </a:r>
            <a:r>
              <a:rPr lang="en-US" u="sng" dirty="0" smtClean="0"/>
              <a:t>effects</a:t>
            </a:r>
            <a:r>
              <a:rPr lang="en-US" dirty="0" smtClean="0"/>
              <a:t> of those factors?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The growth of cities is one factor that helped industry grow in the late 19th century.</a:t>
            </a:r>
          </a:p>
          <a:p>
            <a:pPr>
              <a:buNone/>
            </a:pPr>
            <a:r>
              <a:rPr lang="en-US" i="1" dirty="0" smtClean="0"/>
              <a:t>A lot of farmers and immigrants moved to the cities for better opportunities.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One factor that contributed to industrial growth is the construction of railroads.</a:t>
            </a:r>
          </a:p>
          <a:p>
            <a:pPr>
              <a:buNone/>
            </a:pPr>
            <a:r>
              <a:rPr lang="en-US" i="1" dirty="0" smtClean="0"/>
              <a:t>Railroads made it possible to move goods faster.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The development and expansion of railroads allowed for the faster transportation of goods and people.</a:t>
            </a:r>
          </a:p>
          <a:p>
            <a:pPr>
              <a:buNone/>
            </a:pPr>
            <a:r>
              <a:rPr lang="en-US" i="1" dirty="0" smtClean="0"/>
              <a:t>The expansion of railroads helped business and industry to grow and prosper.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>
                <a:solidFill>
                  <a:srgbClr val="FF0000"/>
                </a:solidFill>
              </a:rPr>
              <a:t>Analyze the factors that contributed to the growth of American industry in the late 19th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Evaluate this sentence.  Does it offer good analysis?  How could it be improved?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Another important factor to the growth of American industry was immigration.</a:t>
            </a:r>
          </a:p>
          <a:p>
            <a:pPr>
              <a:buNone/>
            </a:pPr>
            <a:r>
              <a:rPr lang="en-US" i="1" dirty="0" smtClean="0"/>
              <a:t>Millions of “new” immigrants arrived to take advantage of the opportunities available in American factories.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768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Improving Analysis</vt:lpstr>
      <vt:lpstr>Essay Question</vt:lpstr>
      <vt:lpstr>Essay Question</vt:lpstr>
      <vt:lpstr>Essay Question</vt:lpstr>
      <vt:lpstr>Essay Question</vt:lpstr>
      <vt:lpstr>Analyze the factors that contributed to the growth of American industry in the late 19th century.</vt:lpstr>
      <vt:lpstr>Analyze the factors that contributed to the growth of American industry in the late 19th century.</vt:lpstr>
      <vt:lpstr>Analyze the factors that contributed to the growth of American industry in the late 19th century.</vt:lpstr>
      <vt:lpstr>Analyze the factors that contributed to the growth of American industry in the late 19th century.</vt:lpstr>
      <vt:lpstr>Analyze the factors that contributed to the growth of American industry in the late 19th century.</vt:lpstr>
      <vt:lpstr>Analyze the factors that contributed to the growth of American industry in the late 19th century.</vt:lpstr>
      <vt:lpstr>Analyze the factors that contributed to the growth of American industry in the late 19th century.</vt:lpstr>
      <vt:lpstr>Analyze the factors that contributed to the growth of American industry in the late 19th century.</vt:lpstr>
    </vt:vector>
  </TitlesOfParts>
  <Company>GREEN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Analysis</dc:title>
  <dc:creator> </dc:creator>
  <cp:lastModifiedBy> Mark Tomecko</cp:lastModifiedBy>
  <cp:revision>12</cp:revision>
  <dcterms:created xsi:type="dcterms:W3CDTF">2012-10-05T11:26:34Z</dcterms:created>
  <dcterms:modified xsi:type="dcterms:W3CDTF">2012-10-05T13:45:05Z</dcterms:modified>
</cp:coreProperties>
</file>