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5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4ACFF-55AB-4828-85AC-63FFB0C6123E}" type="datetimeFigureOut">
              <a:rPr lang="en-US" smtClean="0"/>
              <a:t>9/15/2015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455A0-B746-46F1-BA74-46C09B22BA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4ACFF-55AB-4828-85AC-63FFB0C6123E}" type="datetimeFigureOut">
              <a:rPr lang="en-US" smtClean="0"/>
              <a:t>9/15/2015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455A0-B746-46F1-BA74-46C09B22BA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4ACFF-55AB-4828-85AC-63FFB0C6123E}" type="datetimeFigureOut">
              <a:rPr lang="en-US" smtClean="0"/>
              <a:t>9/15/2015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455A0-B746-46F1-BA74-46C09B22BA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4ACFF-55AB-4828-85AC-63FFB0C6123E}" type="datetimeFigureOut">
              <a:rPr lang="en-US" smtClean="0"/>
              <a:t>9/15/2015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455A0-B746-46F1-BA74-46C09B22BA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4ACFF-55AB-4828-85AC-63FFB0C6123E}" type="datetimeFigureOut">
              <a:rPr lang="en-US" smtClean="0"/>
              <a:t>9/15/2015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455A0-B746-46F1-BA74-46C09B22BA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4ACFF-55AB-4828-85AC-63FFB0C6123E}" type="datetimeFigureOut">
              <a:rPr lang="en-US" smtClean="0"/>
              <a:t>9/15/2015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455A0-B746-46F1-BA74-46C09B22BA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4ACFF-55AB-4828-85AC-63FFB0C6123E}" type="datetimeFigureOut">
              <a:rPr lang="en-US" smtClean="0"/>
              <a:t>9/15/2015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455A0-B746-46F1-BA74-46C09B22BA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4ACFF-55AB-4828-85AC-63FFB0C6123E}" type="datetimeFigureOut">
              <a:rPr lang="en-US" smtClean="0"/>
              <a:t>9/15/2015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455A0-B746-46F1-BA74-46C09B22BA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4ACFF-55AB-4828-85AC-63FFB0C6123E}" type="datetimeFigureOut">
              <a:rPr lang="en-US" smtClean="0"/>
              <a:t>9/15/2015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455A0-B746-46F1-BA74-46C09B22BA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4ACFF-55AB-4828-85AC-63FFB0C6123E}" type="datetimeFigureOut">
              <a:rPr lang="en-US" smtClean="0"/>
              <a:t>9/15/2015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455A0-B746-46F1-BA74-46C09B22BA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4ACFF-55AB-4828-85AC-63FFB0C6123E}" type="datetimeFigureOut">
              <a:rPr lang="en-US" smtClean="0"/>
              <a:t>9/15/2015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455A0-B746-46F1-BA74-46C09B22BA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44ACFF-55AB-4828-85AC-63FFB0C6123E}" type="datetimeFigureOut">
              <a:rPr lang="en-US" smtClean="0"/>
              <a:t>9/15/2015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6455A0-B746-46F1-BA74-46C09B22BA7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Introduction Checklist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Setting Sentence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 it one sentence (not two or more)?</a:t>
            </a:r>
          </a:p>
          <a:p>
            <a:r>
              <a:rPr lang="en-US" dirty="0" smtClean="0"/>
              <a:t>Does it introduce the reader to the general historical subject of the essay?</a:t>
            </a:r>
          </a:p>
          <a:p>
            <a:r>
              <a:rPr lang="en-US" dirty="0" smtClean="0"/>
              <a:t>Does it attempt to answer the question or does it sound like a thesis? (It shouldn’t)</a:t>
            </a:r>
          </a:p>
          <a:p>
            <a:r>
              <a:rPr lang="en-US" dirty="0" smtClean="0"/>
              <a:t>Does it seem to fit in with the rest of the intro?  Does it “flow?”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Concession Sentence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 it one sentence (</a:t>
            </a:r>
            <a:r>
              <a:rPr lang="en-US" dirty="0" smtClean="0"/>
              <a:t>not </a:t>
            </a:r>
            <a:r>
              <a:rPr lang="en-US" dirty="0" smtClean="0"/>
              <a:t>two or more)?</a:t>
            </a:r>
          </a:p>
          <a:p>
            <a:r>
              <a:rPr lang="en-US" dirty="0" smtClean="0"/>
              <a:t>Does it acknowledge the alternate argument first (usually starting with While or Although)?</a:t>
            </a:r>
          </a:p>
          <a:p>
            <a:r>
              <a:rPr lang="en-US" dirty="0" smtClean="0"/>
              <a:t>Does it provide a hint as to the thesis?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Subtopic Sentences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9530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Is each sentence only one sentence?</a:t>
            </a:r>
          </a:p>
          <a:p>
            <a:r>
              <a:rPr lang="en-US" dirty="0" smtClean="0"/>
              <a:t>Does each sentence have a clearly identifiable subtopic?</a:t>
            </a:r>
          </a:p>
          <a:p>
            <a:r>
              <a:rPr lang="en-US" dirty="0" smtClean="0"/>
              <a:t>Does each sentence answer the “task” question (TWE were they captains/barons?)?</a:t>
            </a:r>
          </a:p>
          <a:p>
            <a:r>
              <a:rPr lang="en-US" dirty="0" smtClean="0"/>
              <a:t>Does it offer analysis? Does it answer How? Why? or In What Way?</a:t>
            </a:r>
          </a:p>
          <a:p>
            <a:r>
              <a:rPr lang="en-US" dirty="0" smtClean="0"/>
              <a:t>Is it too vague (you could’ve guessed this)?</a:t>
            </a:r>
          </a:p>
          <a:p>
            <a:r>
              <a:rPr lang="en-US" dirty="0" smtClean="0"/>
              <a:t>Is it too specific (it lists evidence)?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Thesis</a:t>
            </a:r>
            <a:r>
              <a:rPr lang="en-US" dirty="0" smtClean="0"/>
              <a:t> Statement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953000"/>
          </a:xfrm>
        </p:spPr>
        <p:txBody>
          <a:bodyPr>
            <a:normAutofit/>
          </a:bodyPr>
          <a:lstStyle/>
          <a:p>
            <a:r>
              <a:rPr lang="en-US" dirty="0" smtClean="0"/>
              <a:t>Is </a:t>
            </a:r>
            <a:r>
              <a:rPr lang="en-US" dirty="0" smtClean="0"/>
              <a:t>it one sentence (not two or more)?</a:t>
            </a:r>
            <a:endParaRPr lang="en-US" dirty="0" smtClean="0"/>
          </a:p>
          <a:p>
            <a:r>
              <a:rPr lang="en-US" dirty="0" smtClean="0"/>
              <a:t>Does </a:t>
            </a:r>
            <a:r>
              <a:rPr lang="en-US" dirty="0" smtClean="0"/>
              <a:t>it answer the question directly and rather bluntly?</a:t>
            </a:r>
            <a:endParaRPr lang="en-US" dirty="0" smtClean="0"/>
          </a:p>
          <a:p>
            <a:r>
              <a:rPr lang="en-US" dirty="0" smtClean="0"/>
              <a:t>Does </a:t>
            </a:r>
            <a:r>
              <a:rPr lang="en-US" dirty="0" smtClean="0"/>
              <a:t>it “agree” with the comment/concession and the subtopic sentences?</a:t>
            </a:r>
            <a:endParaRPr lang="en-US" dirty="0" smtClean="0"/>
          </a:p>
          <a:p>
            <a:r>
              <a:rPr lang="en-US" dirty="0" smtClean="0"/>
              <a:t>Does it </a:t>
            </a:r>
            <a:r>
              <a:rPr lang="en-US" dirty="0" smtClean="0"/>
              <a:t>introduce any new ideas or arguments?  (It shouldn’t)</a:t>
            </a:r>
            <a:endParaRPr lang="en-US" dirty="0" smtClean="0"/>
          </a:p>
          <a:p>
            <a:r>
              <a:rPr lang="en-US" dirty="0" smtClean="0"/>
              <a:t>Does is repeat the subtopic sentences? (It </a:t>
            </a:r>
            <a:r>
              <a:rPr lang="en-US" smtClean="0"/>
              <a:t>shouldn’t)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62982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230</Words>
  <Application>Microsoft Office PowerPoint</Application>
  <PresentationFormat>On-screen Show (4:3)</PresentationFormat>
  <Paragraphs>23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Introduction Checklist</vt:lpstr>
      <vt:lpstr>Setting Sentence</vt:lpstr>
      <vt:lpstr>Concession Sentence</vt:lpstr>
      <vt:lpstr>Subtopic Sentences</vt:lpstr>
      <vt:lpstr>Thesis Statement</vt:lpstr>
    </vt:vector>
  </TitlesOfParts>
  <Company>GREEN LOCAL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Checklist</dc:title>
  <dc:creator> Mark Tomecko</dc:creator>
  <cp:lastModifiedBy>Mark Tomecko</cp:lastModifiedBy>
  <cp:revision>3</cp:revision>
  <dcterms:created xsi:type="dcterms:W3CDTF">2014-02-07T16:32:38Z</dcterms:created>
  <dcterms:modified xsi:type="dcterms:W3CDTF">2015-09-15T11:02:14Z</dcterms:modified>
</cp:coreProperties>
</file>